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6"/>
  </p:notesMasterIdLst>
  <p:sldIdLst>
    <p:sldId id="256" r:id="rId5"/>
  </p:sldIdLst>
  <p:sldSz cx="15119350" cy="1069181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0" roundtripDataSignature="AMtx7mhs/ZV8yoUco44DQY1oNknoxirxK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28BE"/>
    <a:srgbClr val="0752A2"/>
    <a:srgbClr val="0751A0"/>
    <a:srgbClr val="706D5C"/>
    <a:srgbClr val="9F9C89"/>
    <a:srgbClr val="BFBDB0"/>
    <a:srgbClr val="A9D18E"/>
    <a:srgbClr val="FFD966"/>
    <a:srgbClr val="FF5050"/>
    <a:srgbClr val="F1E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B3A99CA-315F-4BFF-8F08-CC9945B5CF49}">
  <a:tblStyle styleId="{1B3A99CA-315F-4BFF-8F08-CC9945B5CF4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59" autoAdjust="0"/>
    <p:restoredTop sz="93455" autoAdjust="0"/>
  </p:normalViewPr>
  <p:slideViewPr>
    <p:cSldViewPr snapToGrid="0">
      <p:cViewPr varScale="1">
        <p:scale>
          <a:sx n="48" d="100"/>
          <a:sy n="48" d="100"/>
        </p:scale>
        <p:origin x="95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customschemas.google.com/relationships/presentationmetadata" Target="metadata"/><Relationship Id="rId4" Type="http://schemas.openxmlformats.org/officeDocument/2006/relationships/slideMaster" Target="slideMasters/slide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94;p1"/>
          <p:cNvSpPr txBox="1"/>
          <p:nvPr userDrawn="1"/>
        </p:nvSpPr>
        <p:spPr>
          <a:xfrm>
            <a:off x="10678977" y="918546"/>
            <a:ext cx="5054023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ca-ES" sz="1200" b="1" dirty="0">
                <a:solidFill>
                  <a:srgbClr val="0752A2"/>
                </a:solidFill>
              </a:rPr>
              <a:t>Equipo: </a:t>
            </a:r>
          </a:p>
          <a:p>
            <a:r>
              <a:rPr lang="ca-ES" sz="1200" b="1" dirty="0">
                <a:solidFill>
                  <a:srgbClr val="0752A2"/>
                </a:solidFill>
              </a:rPr>
              <a:t>Fecha:</a:t>
            </a:r>
            <a:endParaRPr sz="1200" b="1" dirty="0">
              <a:solidFill>
                <a:srgbClr val="0752A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565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-2921" y="7356"/>
            <a:ext cx="15114671" cy="10684457"/>
          </a:xfrm>
          <a:prstGeom prst="rect">
            <a:avLst/>
          </a:prstGeom>
          <a:solidFill>
            <a:srgbClr val="BFBDB0"/>
          </a:solidFill>
          <a:ln>
            <a:solidFill>
              <a:srgbClr val="BFBD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grpSp>
        <p:nvGrpSpPr>
          <p:cNvPr id="12" name="Agrupa 11"/>
          <p:cNvGrpSpPr/>
          <p:nvPr userDrawn="1"/>
        </p:nvGrpSpPr>
        <p:grpSpPr>
          <a:xfrm>
            <a:off x="482569" y="158862"/>
            <a:ext cx="3130114" cy="601561"/>
            <a:chOff x="11744126" y="117863"/>
            <a:chExt cx="3130114" cy="601561"/>
          </a:xfrm>
        </p:grpSpPr>
        <p:pic>
          <p:nvPicPr>
            <p:cNvPr id="13" name="Imatge 1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44126" y="117863"/>
              <a:ext cx="1194633" cy="601561"/>
            </a:xfrm>
            <a:prstGeom prst="rect">
              <a:avLst/>
            </a:prstGeom>
          </p:spPr>
        </p:pic>
        <p:pic>
          <p:nvPicPr>
            <p:cNvPr id="14" name="Imatge 1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085247" y="182257"/>
              <a:ext cx="1788993" cy="476207"/>
            </a:xfrm>
            <a:prstGeom prst="rect">
              <a:avLst/>
            </a:prstGeom>
          </p:spPr>
        </p:pic>
      </p:grpSp>
      <p:sp>
        <p:nvSpPr>
          <p:cNvPr id="15" name="Rectangle 14"/>
          <p:cNvSpPr/>
          <p:nvPr userDrawn="1"/>
        </p:nvSpPr>
        <p:spPr>
          <a:xfrm>
            <a:off x="9112" y="911930"/>
            <a:ext cx="15085962" cy="9779883"/>
          </a:xfrm>
          <a:prstGeom prst="rect">
            <a:avLst/>
          </a:prstGeom>
          <a:solidFill>
            <a:schemeClr val="bg1"/>
          </a:solidFill>
          <a:ln>
            <a:solidFill>
              <a:srgbClr val="BFBD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cxnSp>
        <p:nvCxnSpPr>
          <p:cNvPr id="16" name="Connector recte 15"/>
          <p:cNvCxnSpPr>
            <a:endCxn id="15" idx="2"/>
          </p:cNvCxnSpPr>
          <p:nvPr userDrawn="1"/>
        </p:nvCxnSpPr>
        <p:spPr>
          <a:xfrm flipH="1">
            <a:off x="7552093" y="1389356"/>
            <a:ext cx="25756" cy="9302457"/>
          </a:xfrm>
          <a:prstGeom prst="line">
            <a:avLst/>
          </a:prstGeom>
          <a:ln w="28575">
            <a:solidFill>
              <a:srgbClr val="BFBD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or recte 16"/>
          <p:cNvCxnSpPr/>
          <p:nvPr userDrawn="1"/>
        </p:nvCxnSpPr>
        <p:spPr>
          <a:xfrm flipH="1">
            <a:off x="1" y="2874744"/>
            <a:ext cx="7554413" cy="36362"/>
          </a:xfrm>
          <a:prstGeom prst="line">
            <a:avLst/>
          </a:prstGeom>
          <a:ln w="28575">
            <a:solidFill>
              <a:srgbClr val="BFBD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Google Shape;219;p1"/>
          <p:cNvSpPr/>
          <p:nvPr userDrawn="1"/>
        </p:nvSpPr>
        <p:spPr>
          <a:xfrm>
            <a:off x="-2923" y="1433341"/>
            <a:ext cx="7559657" cy="281466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ca-ES" b="1" dirty="0">
                <a:solidFill>
                  <a:srgbClr val="0752A2"/>
                </a:solidFill>
              </a:rPr>
              <a:t>CONTEXTO</a:t>
            </a:r>
            <a:endParaRPr b="1" dirty="0">
              <a:solidFill>
                <a:srgbClr val="0752A2"/>
              </a:solidFill>
            </a:endParaRPr>
          </a:p>
        </p:txBody>
      </p:sp>
      <p:sp>
        <p:nvSpPr>
          <p:cNvPr id="19" name="Google Shape;219;p1"/>
          <p:cNvSpPr/>
          <p:nvPr userDrawn="1"/>
        </p:nvSpPr>
        <p:spPr>
          <a:xfrm>
            <a:off x="-10520" y="2968904"/>
            <a:ext cx="7559657" cy="281466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400" b="1" dirty="0" smtClean="0">
                <a:solidFill>
                  <a:srgbClr val="0752A2"/>
                </a:solidFill>
                <a:sym typeface="Arial"/>
              </a:rPr>
              <a:t>SITUACIÓN INICIAL</a:t>
            </a:r>
            <a:endParaRPr dirty="0">
              <a:solidFill>
                <a:srgbClr val="0752A2"/>
              </a:solidFill>
            </a:endParaRPr>
          </a:p>
        </p:txBody>
      </p:sp>
      <p:cxnSp>
        <p:nvCxnSpPr>
          <p:cNvPr id="20" name="Connector recte 19"/>
          <p:cNvCxnSpPr/>
          <p:nvPr userDrawn="1"/>
        </p:nvCxnSpPr>
        <p:spPr>
          <a:xfrm flipH="1">
            <a:off x="2321" y="6651391"/>
            <a:ext cx="7554413" cy="36362"/>
          </a:xfrm>
          <a:prstGeom prst="line">
            <a:avLst/>
          </a:prstGeom>
          <a:ln w="28575">
            <a:solidFill>
              <a:srgbClr val="BFBD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or recte 20"/>
          <p:cNvCxnSpPr/>
          <p:nvPr userDrawn="1"/>
        </p:nvCxnSpPr>
        <p:spPr>
          <a:xfrm flipH="1">
            <a:off x="2321" y="7478855"/>
            <a:ext cx="7554413" cy="36362"/>
          </a:xfrm>
          <a:prstGeom prst="line">
            <a:avLst/>
          </a:prstGeom>
          <a:ln w="28575">
            <a:solidFill>
              <a:srgbClr val="BFBD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Google Shape;219;p1"/>
          <p:cNvSpPr/>
          <p:nvPr userDrawn="1"/>
        </p:nvSpPr>
        <p:spPr>
          <a:xfrm>
            <a:off x="0" y="6729946"/>
            <a:ext cx="7559657" cy="281466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buFont typeface="Arial"/>
              <a:buNone/>
            </a:pPr>
            <a:r>
              <a:rPr lang="ca-ES" b="1" dirty="0">
                <a:solidFill>
                  <a:srgbClr val="0752A2"/>
                </a:solidFill>
              </a:rPr>
              <a:t>OBJETIVOS</a:t>
            </a:r>
            <a:endParaRPr b="1" dirty="0">
              <a:solidFill>
                <a:srgbClr val="0752A2"/>
              </a:solidFill>
            </a:endParaRPr>
          </a:p>
        </p:txBody>
      </p:sp>
      <p:sp>
        <p:nvSpPr>
          <p:cNvPr id="23" name="Google Shape;219;p1"/>
          <p:cNvSpPr/>
          <p:nvPr userDrawn="1"/>
        </p:nvSpPr>
        <p:spPr>
          <a:xfrm>
            <a:off x="0" y="7573060"/>
            <a:ext cx="7559657" cy="281466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ca-ES" b="1" dirty="0">
                <a:solidFill>
                  <a:srgbClr val="0752A2"/>
                </a:solidFill>
              </a:rPr>
              <a:t>ANÁLISIS</a:t>
            </a:r>
            <a:endParaRPr b="1" dirty="0">
              <a:solidFill>
                <a:srgbClr val="0752A2"/>
              </a:solidFill>
            </a:endParaRPr>
          </a:p>
        </p:txBody>
      </p:sp>
      <p:cxnSp>
        <p:nvCxnSpPr>
          <p:cNvPr id="24" name="Connector recte 23"/>
          <p:cNvCxnSpPr/>
          <p:nvPr userDrawn="1"/>
        </p:nvCxnSpPr>
        <p:spPr>
          <a:xfrm flipH="1">
            <a:off x="7577847" y="5226304"/>
            <a:ext cx="7525704" cy="17028"/>
          </a:xfrm>
          <a:prstGeom prst="line">
            <a:avLst/>
          </a:prstGeom>
          <a:ln w="28575">
            <a:solidFill>
              <a:srgbClr val="BFBD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Google Shape;219;p1"/>
          <p:cNvSpPr/>
          <p:nvPr userDrawn="1"/>
        </p:nvSpPr>
        <p:spPr>
          <a:xfrm>
            <a:off x="7559692" y="1433341"/>
            <a:ext cx="7559657" cy="281466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b="1" dirty="0">
                <a:solidFill>
                  <a:srgbClr val="0752A2"/>
                </a:solidFill>
              </a:rPr>
              <a:t>PROPUESTAS</a:t>
            </a:r>
            <a:endParaRPr b="1" dirty="0">
              <a:solidFill>
                <a:srgbClr val="0752A2"/>
              </a:solidFill>
            </a:endParaRPr>
          </a:p>
        </p:txBody>
      </p:sp>
      <p:sp>
        <p:nvSpPr>
          <p:cNvPr id="26" name="Google Shape;219;p1"/>
          <p:cNvSpPr/>
          <p:nvPr userDrawn="1"/>
        </p:nvSpPr>
        <p:spPr>
          <a:xfrm>
            <a:off x="7568769" y="5315013"/>
            <a:ext cx="7559657" cy="281466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b="1" dirty="0">
                <a:solidFill>
                  <a:srgbClr val="0752A2"/>
                </a:solidFill>
              </a:rPr>
              <a:t>PLAN DE ACCIONES</a:t>
            </a:r>
            <a:endParaRPr b="1" dirty="0">
              <a:solidFill>
                <a:srgbClr val="0752A2"/>
              </a:solidFill>
            </a:endParaRPr>
          </a:p>
        </p:txBody>
      </p:sp>
      <p:cxnSp>
        <p:nvCxnSpPr>
          <p:cNvPr id="27" name="Connector recte 26"/>
          <p:cNvCxnSpPr/>
          <p:nvPr userDrawn="1"/>
        </p:nvCxnSpPr>
        <p:spPr>
          <a:xfrm flipH="1">
            <a:off x="7549137" y="9195620"/>
            <a:ext cx="7554413" cy="36362"/>
          </a:xfrm>
          <a:prstGeom prst="line">
            <a:avLst/>
          </a:prstGeom>
          <a:ln w="28575">
            <a:solidFill>
              <a:srgbClr val="BFBD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Google Shape;219;p1"/>
          <p:cNvSpPr/>
          <p:nvPr userDrawn="1"/>
        </p:nvSpPr>
        <p:spPr>
          <a:xfrm>
            <a:off x="7568769" y="9285153"/>
            <a:ext cx="7559657" cy="281466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ca-ES" b="1" dirty="0">
                <a:solidFill>
                  <a:srgbClr val="0752A2"/>
                </a:solidFill>
              </a:rPr>
              <a:t>INDICADORES Y SEGUIMIENTO</a:t>
            </a:r>
            <a:endParaRPr b="1" dirty="0">
              <a:solidFill>
                <a:srgbClr val="0752A2"/>
              </a:solidFill>
            </a:endParaRPr>
          </a:p>
        </p:txBody>
      </p:sp>
      <p:sp>
        <p:nvSpPr>
          <p:cNvPr id="29" name="Google Shape;219;p1"/>
          <p:cNvSpPr/>
          <p:nvPr userDrawn="1"/>
        </p:nvSpPr>
        <p:spPr>
          <a:xfrm>
            <a:off x="9112" y="1011638"/>
            <a:ext cx="7559657" cy="281466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2000" b="1" dirty="0">
                <a:solidFill>
                  <a:srgbClr val="0752A2"/>
                </a:solidFill>
              </a:rPr>
              <a:t>A3:</a:t>
            </a:r>
            <a:endParaRPr sz="2000" b="1" dirty="0">
              <a:solidFill>
                <a:srgbClr val="0752A2"/>
              </a:solidFill>
            </a:endParaRPr>
          </a:p>
        </p:txBody>
      </p:sp>
      <p:cxnSp>
        <p:nvCxnSpPr>
          <p:cNvPr id="30" name="Connector recte 29"/>
          <p:cNvCxnSpPr/>
          <p:nvPr userDrawn="1"/>
        </p:nvCxnSpPr>
        <p:spPr>
          <a:xfrm flipH="1">
            <a:off x="9112" y="1371269"/>
            <a:ext cx="15123146" cy="18087"/>
          </a:xfrm>
          <a:prstGeom prst="line">
            <a:avLst/>
          </a:prstGeom>
          <a:ln w="28575">
            <a:solidFill>
              <a:srgbClr val="BFBD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Imatge 30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54626" y="77868"/>
            <a:ext cx="1183462" cy="850770"/>
          </a:xfrm>
          <a:prstGeom prst="rect">
            <a:avLst/>
          </a:prstGeom>
        </p:spPr>
      </p:pic>
      <p:pic>
        <p:nvPicPr>
          <p:cNvPr id="32" name="Imatge 31"/>
          <p:cNvPicPr>
            <a:picLocks noChangeAspect="1"/>
          </p:cNvPicPr>
          <p:nvPr userDrawn="1"/>
        </p:nvPicPr>
        <p:blipFill rotWithShape="1">
          <a:blip r:embed="rId6"/>
          <a:srcRect t="21828" r="959" b="8518"/>
          <a:stretch/>
        </p:blipFill>
        <p:spPr>
          <a:xfrm>
            <a:off x="13470823" y="-1389"/>
            <a:ext cx="1657603" cy="885992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895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C174393B42E6469633B62038EEBA77" ma:contentTypeVersion="10" ma:contentTypeDescription="Crea un document nou" ma:contentTypeScope="" ma:versionID="5868ebe9193129b04210f06f0097319f">
  <xsd:schema xmlns:xsd="http://www.w3.org/2001/XMLSchema" xmlns:xs="http://www.w3.org/2001/XMLSchema" xmlns:p="http://schemas.microsoft.com/office/2006/metadata/properties" xmlns:ns3="d24e502b-fc00-46c6-83bc-173ed9658c16" xmlns:ns4="3042f8f4-d6d4-4e6a-a242-27c9acfd0e5f" targetNamespace="http://schemas.microsoft.com/office/2006/metadata/properties" ma:root="true" ma:fieldsID="e0835a3a85d2c0092652089800d94a7f" ns3:_="" ns4:_="">
    <xsd:import namespace="d24e502b-fc00-46c6-83bc-173ed9658c16"/>
    <xsd:import namespace="3042f8f4-d6d4-4e6a-a242-27c9acfd0e5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4e502b-fc00-46c6-83bc-173ed9658c1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42f8f4-d6d4-4e6a-a242-27c9acfd0e5f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Compartit amb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'ha compartit amb detal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Hash de la indicació per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us de contingut"/>
        <xsd:element ref="dc:title" minOccurs="0" maxOccurs="1" ma:index="4" ma:displayName="Títo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310EB2D-9CDB-49B6-8114-305C2FDFF40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6805C9C-A450-4163-B76E-31475CD30F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4e502b-fc00-46c6-83bc-173ed9658c16"/>
    <ds:schemaRef ds:uri="3042f8f4-d6d4-4e6a-a242-27c9acfd0e5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C1E4CB3-2BFA-4607-B09A-B6C912AC78E1}">
  <ds:schemaRefs>
    <ds:schemaRef ds:uri="http://purl.org/dc/elements/1.1/"/>
    <ds:schemaRef ds:uri="http://purl.org/dc/terms/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3042f8f4-d6d4-4e6a-a242-27c9acfd0e5f"/>
    <ds:schemaRef ds:uri="d24e502b-fc00-46c6-83bc-173ed9658c1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843</TotalTime>
  <Words>0</Words>
  <Application>Microsoft Office PowerPoint</Application>
  <PresentationFormat>Personalitzat</PresentationFormat>
  <Paragraphs>0</Paragraphs>
  <Slides>1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1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3" baseType="lpstr">
      <vt:lpstr>Arial</vt:lpstr>
      <vt:lpstr>Tema de Office</vt:lpstr>
      <vt:lpstr>Presentació del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 del PowerPoint</dc:title>
  <dc:creator>Duran ramentol, Meritxell [MEDES]</dc:creator>
  <cp:lastModifiedBy>Aymerich Moreno, Claudia</cp:lastModifiedBy>
  <cp:revision>53</cp:revision>
  <dcterms:created xsi:type="dcterms:W3CDTF">2021-09-23T08:37:43Z</dcterms:created>
  <dcterms:modified xsi:type="dcterms:W3CDTF">2025-07-21T09:38:34Z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0x01010071C174393B42E6469633B62038EEBA77</vt:lpwstr>
  </property>
</Properties>
</file>